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7117180" cy="1470025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Платон Воронько </a:t>
            </a:r>
            <a:r>
              <a:rPr lang="uk-UA" sz="7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endParaRPr lang="uk-UA" sz="7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5976664" cy="86142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</a:t>
            </a:r>
            <a:r>
              <a:rPr lang="uk-U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ідомий поет, драматург, публіцист, громадський діяч</a:t>
            </a:r>
            <a:endParaRPr lang="uk-UA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4" y="3429000"/>
            <a:ext cx="5082480" cy="91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Users\Люба\Desktop\воронько\untitledлщ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15727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534"/>
            <a:ext cx="3888432" cy="310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7867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0537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89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620688"/>
            <a:ext cx="6669087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6042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Літературний</a:t>
            </a:r>
            <a:r>
              <a:rPr lang="ru-RU" sz="2400" dirty="0" smtClean="0"/>
              <a:t> музей  </a:t>
            </a:r>
            <a:r>
              <a:rPr lang="ru-RU" sz="2400" dirty="0"/>
              <a:t>Платона </a:t>
            </a:r>
            <a:r>
              <a:rPr lang="ru-RU" sz="2400" dirty="0" err="1"/>
              <a:t>Воронька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802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41784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9330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Сьогодні</a:t>
            </a:r>
            <a:r>
              <a:rPr lang="ru-RU" sz="2000" dirty="0"/>
              <a:t> в </a:t>
            </a:r>
            <a:r>
              <a:rPr lang="ru-RU" sz="2000" dirty="0" err="1"/>
              <a:t>шкільному</a:t>
            </a:r>
            <a:r>
              <a:rPr lang="ru-RU" sz="2000" dirty="0"/>
              <a:t> </a:t>
            </a:r>
            <a:r>
              <a:rPr lang="ru-RU" sz="2000" dirty="0" err="1"/>
              <a:t>Літературному</a:t>
            </a:r>
            <a:r>
              <a:rPr lang="ru-RU" sz="2000" dirty="0"/>
              <a:t> </a:t>
            </a:r>
            <a:r>
              <a:rPr lang="ru-RU" sz="2000" dirty="0" err="1"/>
              <a:t>музеї</a:t>
            </a:r>
            <a:r>
              <a:rPr lang="ru-RU" sz="2000" dirty="0"/>
              <a:t> Платона </a:t>
            </a:r>
            <a:r>
              <a:rPr lang="ru-RU" sz="2000" dirty="0" err="1"/>
              <a:t>Воронька</a:t>
            </a:r>
            <a:r>
              <a:rPr lang="ru-RU" sz="2000" dirty="0"/>
              <a:t> представлено </a:t>
            </a:r>
            <a:r>
              <a:rPr lang="ru-RU" sz="2000" dirty="0" err="1"/>
              <a:t>близько</a:t>
            </a:r>
            <a:r>
              <a:rPr lang="ru-RU" sz="2000" dirty="0"/>
              <a:t> 100 </a:t>
            </a:r>
            <a:r>
              <a:rPr lang="ru-RU" sz="2000" dirty="0" err="1"/>
              <a:t>експонатів</a:t>
            </a:r>
            <a:r>
              <a:rPr lang="ru-RU" sz="2000" dirty="0"/>
              <a:t> та 40 </a:t>
            </a:r>
            <a:r>
              <a:rPr lang="ru-RU" sz="2000" dirty="0" err="1"/>
              <a:t>фотографій</a:t>
            </a:r>
            <a:r>
              <a:rPr lang="ru-RU" sz="2000" dirty="0"/>
              <a:t>,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є </a:t>
            </a:r>
            <a:r>
              <a:rPr lang="ru-RU" sz="2000" dirty="0" err="1"/>
              <a:t>чимало</a:t>
            </a:r>
            <a:r>
              <a:rPr lang="ru-RU" sz="2000" dirty="0"/>
              <a:t> </a:t>
            </a:r>
            <a:r>
              <a:rPr lang="ru-RU" sz="2000" dirty="0" err="1"/>
              <a:t>оригінальних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91" y="116632"/>
            <a:ext cx="3554141" cy="48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7361" y="544051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Шкіряна куртка П.М.Воронька часів</a:t>
            </a:r>
          </a:p>
          <a:p>
            <a:r>
              <a:rPr lang="uk-UA" sz="2000" dirty="0"/>
              <a:t>Великої </a:t>
            </a:r>
            <a:r>
              <a:rPr lang="uk-UA" sz="2000" dirty="0" smtClean="0"/>
              <a:t>Вітчизняної </a:t>
            </a:r>
            <a:r>
              <a:rPr lang="uk-UA" sz="2000" dirty="0"/>
              <a:t>війни</a:t>
            </a:r>
          </a:p>
        </p:txBody>
      </p:sp>
    </p:spTree>
    <p:extLst>
      <p:ext uri="{BB962C8B-B14F-4D97-AF65-F5344CB8AC3E}">
        <p14:creationId xmlns:p14="http://schemas.microsoft.com/office/powerpoint/2010/main" val="329319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Люба\Desktop\воронько\imagesCAOW65M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3"/>
            <a:ext cx="48003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0348" y="476672"/>
            <a:ext cx="4343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Вшановуємо </a:t>
            </a:r>
            <a:r>
              <a:rPr lang="uk-UA" sz="2000" b="1" dirty="0"/>
              <a:t>нинішньої золотої осені пам’ять про Платона </a:t>
            </a:r>
            <a:r>
              <a:rPr lang="uk-UA" sz="2000" b="1" dirty="0" smtClean="0"/>
              <a:t>Воронька</a:t>
            </a:r>
            <a:r>
              <a:rPr lang="uk-UA" sz="2000" b="1" dirty="0"/>
              <a:t>,</a:t>
            </a:r>
            <a:r>
              <a:rPr lang="uk-UA" sz="2000" b="1" dirty="0" smtClean="0"/>
              <a:t> майстра слова, поета, котрий пройшов </a:t>
            </a:r>
            <a:r>
              <a:rPr lang="uk-UA" sz="2000" b="1" dirty="0"/>
              <a:t>героїчними дорогами </a:t>
            </a:r>
            <a:r>
              <a:rPr lang="uk-UA" sz="2000" b="1" dirty="0" smtClean="0"/>
              <a:t>історії, </a:t>
            </a:r>
            <a:r>
              <a:rPr lang="uk-UA" sz="2000" b="1" dirty="0" smtClean="0"/>
              <a:t>зберіг </a:t>
            </a:r>
            <a:r>
              <a:rPr lang="uk-UA" sz="2000" b="1" dirty="0"/>
              <a:t>відданість своєму благородному покликанню. </a:t>
            </a:r>
            <a:endParaRPr lang="uk-UA" b="1" dirty="0"/>
          </a:p>
        </p:txBody>
      </p:sp>
      <p:pic>
        <p:nvPicPr>
          <p:cNvPr id="2050" name="Picture 2" descr="D:\Users\Люба\Desktop\воронько\untitledд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93" y="4221088"/>
            <a:ext cx="41109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8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9177"/>
            <a:ext cx="38162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Як вирушали партизани-ковпаківці в нелегкий карпатський рейд, </a:t>
            </a:r>
            <a:r>
              <a:rPr lang="uk-UA" sz="2000" b="1" dirty="0" smtClean="0"/>
              <a:t>йшов із </a:t>
            </a:r>
            <a:r>
              <a:rPr lang="uk-UA" sz="2000" b="1" dirty="0"/>
              <a:t>ними молодий поет, партизан-підривник, який складав пісні – прості, як кування зозулі в гаю, чи свіжа рілля під лемешем. Прості і щирі – тому і клалися вони на серце, тому й співали їх у нечасті хвилини затишку між боями… </a:t>
            </a:r>
            <a:r>
              <a:rPr lang="uk-UA" sz="2000" b="1" dirty="0" smtClean="0"/>
              <a:t>І </a:t>
            </a:r>
            <a:r>
              <a:rPr lang="uk-UA" sz="2000" b="1" dirty="0"/>
              <a:t>немає вищої шани, немає більшої похвали для поета, як слова – твої пісні, поете, - пісні народу.                                                                                                                                      Звали молодого поета – Платон Воронько. </a:t>
            </a:r>
          </a:p>
        </p:txBody>
      </p:sp>
      <p:pic>
        <p:nvPicPr>
          <p:cNvPr id="1026" name="Picture 2" descr="D:\Users\Люба\Desktop\воронько\и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56020" cy="60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Народився Платон Микитович Воронько напередодні першої світової війни,                    </a:t>
            </a:r>
            <a:r>
              <a:rPr lang="uk-UA" sz="2000" b="1" dirty="0" smtClean="0"/>
              <a:t>                         </a:t>
            </a:r>
            <a:r>
              <a:rPr lang="uk-UA" sz="2000" b="1" dirty="0"/>
              <a:t>1 грудня 1913р. в с. </a:t>
            </a:r>
            <a:r>
              <a:rPr lang="uk-UA" sz="2000" b="1" dirty="0" err="1"/>
              <a:t>Чернеччині</a:t>
            </a:r>
            <a:r>
              <a:rPr lang="uk-UA" sz="2000" b="1" dirty="0"/>
              <a:t> поблизу Охтирки на Сумщині, в сім’ї сільського коваля. Дзвін батькового молота проніс він у серці через усе життя. </a:t>
            </a:r>
          </a:p>
        </p:txBody>
      </p:sp>
      <p:pic>
        <p:nvPicPr>
          <p:cNvPr id="2050" name="Picture 2" descr="D:\Users\Люба\Desktop\воронько\лть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5535467" cy="35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latin typeface="Cambria" pitchFamily="18" charset="0"/>
              </a:rPr>
              <a:t>Нелегким було дитинство, бо скрізь голод, розруха. Важко було вдома – мати слабувала, їсти було нічого. А хлопець тягнувся до навчання, любив читати. </a:t>
            </a:r>
            <a:r>
              <a:rPr lang="uk-UA" sz="2000" b="1" dirty="0" err="1" smtClean="0">
                <a:latin typeface="Cambria" pitchFamily="18" charset="0"/>
              </a:rPr>
              <a:t>Виховувувся</a:t>
            </a:r>
            <a:r>
              <a:rPr lang="uk-UA" sz="2000" b="1" dirty="0" smtClean="0">
                <a:latin typeface="Cambria" pitchFamily="18" charset="0"/>
              </a:rPr>
              <a:t> в Охтирському дитячому інтернаті. </a:t>
            </a:r>
            <a:r>
              <a:rPr lang="uk-UA" sz="2000" b="1" dirty="0">
                <a:latin typeface="Cambria" pitchFamily="18" charset="0"/>
              </a:rPr>
              <a:t>Згодом </a:t>
            </a:r>
            <a:r>
              <a:rPr lang="uk-UA" sz="2000" b="1" dirty="0" smtClean="0">
                <a:latin typeface="Cambria" pitchFamily="18" charset="0"/>
              </a:rPr>
              <a:t>- в сільськогосподарському технікумі, Харківському </a:t>
            </a:r>
            <a:r>
              <a:rPr lang="uk-UA" sz="2000" b="1" dirty="0">
                <a:latin typeface="Cambria" pitchFamily="18" charset="0"/>
              </a:rPr>
              <a:t>автошляховому </a:t>
            </a:r>
            <a:r>
              <a:rPr lang="uk-UA" sz="2000" b="1" dirty="0" smtClean="0">
                <a:latin typeface="Cambria" pitchFamily="18" charset="0"/>
              </a:rPr>
              <a:t>інституті.</a:t>
            </a:r>
            <a:endParaRPr lang="uk-UA" sz="2000" b="1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4380"/>
            <a:ext cx="4550258" cy="29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548680"/>
            <a:ext cx="3889070" cy="25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+mj-lt"/>
              </a:rPr>
              <a:t>Віддавна юнакову душу чарували </a:t>
            </a:r>
            <a:r>
              <a:rPr lang="uk-UA" b="1" dirty="0" smtClean="0">
                <a:latin typeface="+mj-lt"/>
              </a:rPr>
              <a:t>гори. </a:t>
            </a:r>
            <a:r>
              <a:rPr lang="uk-UA" b="1" dirty="0">
                <a:latin typeface="+mj-lt"/>
              </a:rPr>
              <a:t>У складі геологічної експедиції Платон брав участь у пошуках корисних копалин.                                                                                                                                     В 1935р. його призивають до Червоної Армії. Демобілізувавшись, майбутній поет </a:t>
            </a:r>
            <a:r>
              <a:rPr lang="uk-UA" b="1" dirty="0" smtClean="0">
                <a:latin typeface="+mj-lt"/>
              </a:rPr>
              <a:t>вступає </a:t>
            </a:r>
            <a:r>
              <a:rPr lang="uk-UA" b="1" dirty="0">
                <a:latin typeface="+mj-lt"/>
              </a:rPr>
              <a:t>до Московського літературного інституту – вчитися заочно, а одночасно іде працювати в школу – прищеплювати дітям любов до рідної мови і літератури у школі  на рідній Сумщині.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06" y="3390895"/>
            <a:ext cx="3509551" cy="248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38" y="4427747"/>
            <a:ext cx="3186608" cy="243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20" y="567439"/>
            <a:ext cx="338522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75861"/>
            <a:ext cx="3519843" cy="54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1937р. вступає до Літературного інституту ім. О. М. Горького.                                     1939р. цвіт нашого студентства добровільно міняє книгу на гвинтівку: Платон Воронько, молодший лейтенант,  їде на фінський фронт, де воює разом з своїми товаришами по інституту. З перших днів Великої Вітчизняної війни, знову добровольцем, — на її передньому </a:t>
            </a:r>
            <a:r>
              <a:rPr lang="uk-UA" b="1" dirty="0" smtClean="0"/>
              <a:t>краї.                                                                                                                                          </a:t>
            </a:r>
            <a:r>
              <a:rPr lang="uk-UA" b="1" dirty="0"/>
              <a:t>1943р. закінчує курси підривників і переправляється в партизанське з'єднання С. А. Ковпака. </a:t>
            </a:r>
          </a:p>
        </p:txBody>
      </p:sp>
    </p:spTree>
    <p:extLst>
      <p:ext uri="{BB962C8B-B14F-4D97-AF65-F5344CB8AC3E}">
        <p14:creationId xmlns:p14="http://schemas.microsoft.com/office/powerpoint/2010/main" val="36768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009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1944р. виходить перша книжка віршів поета – партизана  «Карпатський </a:t>
            </a:r>
            <a:r>
              <a:rPr lang="uk-UA" b="1" dirty="0" smtClean="0"/>
              <a:t>рейд». За </a:t>
            </a:r>
            <a:r>
              <a:rPr lang="uk-UA" b="1" dirty="0"/>
              <a:t>роки війни Платон Воронько створив багато пісень і </a:t>
            </a:r>
            <a:r>
              <a:rPr lang="uk-UA" b="1" dirty="0" smtClean="0"/>
              <a:t>віршів. </a:t>
            </a:r>
          </a:p>
          <a:p>
            <a:r>
              <a:rPr lang="uk-UA" b="1" dirty="0" smtClean="0"/>
              <a:t>Після </a:t>
            </a:r>
            <a:r>
              <a:rPr lang="uk-UA" b="1" dirty="0"/>
              <a:t>війни Платон Микитович жив у Москві. Росла його популярність, збільшувалася читацька аудиторія. Однак все частіше він почав думати і говорити про переїзд на Україну. «Поет повинен жити на своїй </a:t>
            </a:r>
            <a:r>
              <a:rPr lang="uk-UA" b="1" dirty="0" smtClean="0"/>
              <a:t>Батьківщині</a:t>
            </a:r>
            <a:r>
              <a:rPr lang="uk-UA" b="1" dirty="0"/>
              <a:t>, — сказав якось. — Н</a:t>
            </a:r>
            <a:r>
              <a:rPr lang="uk-UA" b="1" dirty="0" smtClean="0"/>
              <a:t>е </a:t>
            </a:r>
            <a:r>
              <a:rPr lang="uk-UA" b="1" dirty="0"/>
              <a:t>тільки повинен, а просто зобов'язаний». І </a:t>
            </a:r>
            <a:r>
              <a:rPr lang="uk-UA" b="1" dirty="0" smtClean="0"/>
              <a:t>він повернувся </a:t>
            </a:r>
            <a:r>
              <a:rPr lang="uk-UA" b="1" dirty="0"/>
              <a:t>на Україну.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13" y="4923894"/>
            <a:ext cx="1818636" cy="182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63352"/>
            <a:ext cx="271886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60648"/>
            <a:ext cx="2732343" cy="367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0332"/>
            <a:ext cx="3456384" cy="27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668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Творчий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доробок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П. </a:t>
            </a:r>
            <a:r>
              <a:rPr lang="ru-RU" sz="2000" b="1" dirty="0" err="1" smtClean="0"/>
              <a:t>Воронька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вагомий</a:t>
            </a:r>
            <a:r>
              <a:rPr lang="ru-RU" sz="2000" b="1" dirty="0" smtClean="0"/>
              <a:t>. Характерною </a:t>
            </a:r>
            <a:r>
              <a:rPr lang="ru-RU" sz="2000" b="1" dirty="0" err="1" smtClean="0"/>
              <a:t>ознакою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письменницької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Платона </a:t>
            </a:r>
            <a:r>
              <a:rPr lang="ru-RU" sz="2000" b="1" dirty="0" err="1" smtClean="0"/>
              <a:t>Микитовича</a:t>
            </a:r>
            <a:r>
              <a:rPr lang="ru-RU" sz="2000" b="1" dirty="0" smtClean="0"/>
              <a:t> є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ділить</a:t>
            </a:r>
            <a:r>
              <a:rPr lang="ru-RU" sz="2000" b="1" dirty="0" smtClean="0"/>
              <a:t> себе </a:t>
            </a:r>
            <a:r>
              <a:rPr lang="ru-RU" sz="2000" b="1" dirty="0" err="1" smtClean="0"/>
              <a:t>надвоє</a:t>
            </a:r>
            <a:r>
              <a:rPr lang="ru-RU" sz="2000" b="1" dirty="0" smtClean="0"/>
              <a:t>» — </a:t>
            </a:r>
            <a:r>
              <a:rPr lang="ru-RU" sz="2000" b="1" dirty="0" err="1" smtClean="0"/>
              <a:t>пише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дорослих</a:t>
            </a:r>
            <a:r>
              <a:rPr lang="ru-RU" sz="2000" b="1" dirty="0" smtClean="0"/>
              <a:t> і для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. </a:t>
            </a:r>
            <a:endParaRPr lang="uk-UA" sz="2000" b="1" dirty="0"/>
          </a:p>
        </p:txBody>
      </p:sp>
      <p:pic>
        <p:nvPicPr>
          <p:cNvPr id="6146" name="Picture 2" descr="D:\Users\Люба\Desktop\воронько\imagesCA2Z9C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302324" cy="35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Люба\Desktop\воронько\о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664296" cy="35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Люба\Desktop\воронько\imagesCAQ61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4659"/>
            <a:ext cx="2831613" cy="3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950"/>
            <a:ext cx="1728192" cy="255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18791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5557" y="14793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П. Воронько є автором понад 30 збірок віршів і поем та великої кількості книжок і книжечок для дітей, а водночас і відомим громадським діячем.      Твори  Платона Воронька видавалися російською, білоруською, польською та чеською мовами</a:t>
            </a:r>
            <a:r>
              <a:rPr lang="uk-UA" sz="2000" dirty="0"/>
              <a:t>. </a:t>
            </a:r>
          </a:p>
        </p:txBody>
      </p:sp>
      <p:pic>
        <p:nvPicPr>
          <p:cNvPr id="7173" name="Picture 5" descr="D:\Users\Люба\Desktop\воронько\imagesCAQ4Z85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57" y="3501008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Users\Люба\Desktop\воронько\untitled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19" y="3302628"/>
            <a:ext cx="1385639" cy="21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" y="2815406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64" y="425221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96" y="4252217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182</TotalTime>
  <Words>534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Платон Воронько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Платон Воронько -</dc:title>
  <dc:creator>Любовь</dc:creator>
  <cp:lastModifiedBy>Люба</cp:lastModifiedBy>
  <cp:revision>14</cp:revision>
  <dcterms:created xsi:type="dcterms:W3CDTF">2013-11-17T15:45:14Z</dcterms:created>
  <dcterms:modified xsi:type="dcterms:W3CDTF">2013-11-18T19:06:45Z</dcterms:modified>
</cp:coreProperties>
</file>